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3" r:id="rId1"/>
  </p:sldMasterIdLst>
  <p:sldIdLst>
    <p:sldId id="256" r:id="rId2"/>
    <p:sldId id="257" r:id="rId3"/>
    <p:sldId id="258" r:id="rId4"/>
    <p:sldId id="266" r:id="rId5"/>
    <p:sldId id="26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ebm>
</file>

<file path=ppt/media/media2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36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44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137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38740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131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950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896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3619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333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929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868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853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11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302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5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203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805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6761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779" r:id="rId16"/>
    <p:sldLayoutId id="214748378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5A5A7-801B-4309-8EDB-430DBA054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628072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uk-UA" sz="4800" dirty="0"/>
              <a:t>Фінальний проект </a:t>
            </a:r>
            <a:br>
              <a:rPr lang="uk-UA" sz="4800" dirty="0"/>
            </a:br>
            <a:r>
              <a:rPr lang="uk-UA" sz="4800" dirty="0"/>
              <a:t>е2е тестування</a:t>
            </a:r>
            <a:br>
              <a:rPr lang="uk-UA" sz="4800" dirty="0"/>
            </a:br>
            <a:r>
              <a:rPr lang="uk-UA" sz="4800" dirty="0"/>
              <a:t>сайту </a:t>
            </a:r>
            <a:r>
              <a:rPr lang="de-DE" sz="4800" dirty="0"/>
              <a:t>www.pravda.com.ua </a:t>
            </a:r>
            <a:endParaRPr lang="ru-RU" sz="4800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1923FAF-DDB9-40B3-BA83-9104A9D1D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86808" y="4711061"/>
            <a:ext cx="7460436" cy="1655762"/>
          </a:xfrm>
        </p:spPr>
        <p:txBody>
          <a:bodyPr>
            <a:noAutofit/>
          </a:bodyPr>
          <a:lstStyle/>
          <a:p>
            <a:pPr algn="r"/>
            <a:r>
              <a:rPr lang="uk-UA" sz="2800" dirty="0">
                <a:solidFill>
                  <a:schemeClr val="tx1"/>
                </a:solidFill>
              </a:rPr>
              <a:t>Студент групи </a:t>
            </a:r>
            <a:r>
              <a:rPr lang="en-US" sz="2800" dirty="0">
                <a:solidFill>
                  <a:schemeClr val="tx1"/>
                </a:solidFill>
              </a:rPr>
              <a:t>QA</a:t>
            </a:r>
            <a:r>
              <a:rPr lang="uk-UA" sz="2800" dirty="0">
                <a:solidFill>
                  <a:schemeClr val="tx1"/>
                </a:solidFill>
              </a:rPr>
              <a:t>4</a:t>
            </a:r>
            <a:r>
              <a:rPr lang="en-US" sz="2800" dirty="0">
                <a:solidFill>
                  <a:schemeClr val="tx1"/>
                </a:solidFill>
              </a:rPr>
              <a:t>1</a:t>
            </a:r>
            <a:endParaRPr lang="ru-RU" sz="2800" dirty="0">
              <a:solidFill>
                <a:schemeClr val="tx1"/>
              </a:solidFill>
            </a:endParaRPr>
          </a:p>
          <a:p>
            <a:pPr algn="r"/>
            <a:r>
              <a:rPr lang="ru-RU" sz="2800" dirty="0">
                <a:solidFill>
                  <a:schemeClr val="tx1"/>
                </a:solidFill>
              </a:rPr>
              <a:t>					      </a:t>
            </a:r>
            <a:r>
              <a:rPr lang="en-US" sz="2800" dirty="0">
                <a:solidFill>
                  <a:schemeClr val="tx1"/>
                </a:solidFill>
              </a:rPr>
              <a:t>IT STEP ACADEMY</a:t>
            </a:r>
          </a:p>
          <a:p>
            <a:pPr algn="r"/>
            <a:r>
              <a:rPr lang="ru-RU" sz="2800" dirty="0">
                <a:solidFill>
                  <a:schemeClr val="tx1"/>
                </a:solidFill>
              </a:rPr>
              <a:t>Приступа Денис</a:t>
            </a:r>
          </a:p>
        </p:txBody>
      </p:sp>
    </p:spTree>
    <p:extLst>
      <p:ext uri="{BB962C8B-B14F-4D97-AF65-F5344CB8AC3E}">
        <p14:creationId xmlns:p14="http://schemas.microsoft.com/office/powerpoint/2010/main" val="308687120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0BBF75D-1D64-9672-27E9-FCEC8AA11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816" y="119100"/>
            <a:ext cx="11743715" cy="66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48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2e_test">
            <a:hlinkClick r:id="" action="ppaction://media"/>
            <a:extLst>
              <a:ext uri="{FF2B5EF4-FFF2-40B4-BE49-F238E27FC236}">
                <a16:creationId xmlns:a16="http://schemas.microsoft.com/office/drawing/2014/main" id="{A23A770C-0195-E44F-C47D-4869A75B73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974" y="88460"/>
            <a:ext cx="11852729" cy="668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4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gative_tests">
            <a:hlinkClick r:id="" action="ppaction://media"/>
            <a:extLst>
              <a:ext uri="{FF2B5EF4-FFF2-40B4-BE49-F238E27FC236}">
                <a16:creationId xmlns:a16="http://schemas.microsoft.com/office/drawing/2014/main" id="{A127E3C2-BBB5-FFA7-907C-07BD06C36E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3402" y="79310"/>
            <a:ext cx="11885196" cy="669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0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E73420D4-D733-4FD6-9640-F8FAB03FE174}"/>
              </a:ext>
            </a:extLst>
          </p:cNvPr>
          <p:cNvSpPr/>
          <p:nvPr/>
        </p:nvSpPr>
        <p:spPr>
          <a:xfrm>
            <a:off x="2055750" y="2291277"/>
            <a:ext cx="8211127" cy="1862048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uk-UA" sz="11500" b="1" cap="none" spc="0" dirty="0">
                <a:ln/>
                <a:effectLst/>
              </a:rPr>
              <a:t>Дякую!</a:t>
            </a:r>
          </a:p>
        </p:txBody>
      </p:sp>
    </p:spTree>
    <p:extLst>
      <p:ext uri="{BB962C8B-B14F-4D97-AF65-F5344CB8AC3E}">
        <p14:creationId xmlns:p14="http://schemas.microsoft.com/office/powerpoint/2010/main" val="423142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4B68F8-C7EA-4ADD-8230-FC63F3D7F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27890"/>
            <a:ext cx="9905998" cy="3796146"/>
          </a:xfrm>
        </p:spPr>
        <p:txBody>
          <a:bodyPr>
            <a:noAutofit/>
          </a:bodyPr>
          <a:lstStyle/>
          <a:p>
            <a:pPr algn="ctr"/>
            <a:r>
              <a:rPr lang="ru-RU" sz="4000" dirty="0" err="1"/>
              <a:t>Проєкт</a:t>
            </a:r>
            <a:r>
              <a:rPr lang="ru-RU" sz="4000" dirty="0"/>
              <a:t> створений </a:t>
            </a:r>
            <a:br>
              <a:rPr lang="ru-RU" sz="4000" dirty="0"/>
            </a:br>
            <a:br>
              <a:rPr lang="ru-RU" sz="4000" dirty="0"/>
            </a:br>
            <a:r>
              <a:rPr lang="uk-UA" sz="4000" dirty="0"/>
              <a:t>мовою </a:t>
            </a:r>
            <a:r>
              <a:rPr lang="en-US" sz="4000" dirty="0"/>
              <a:t>python</a:t>
            </a:r>
            <a:br>
              <a:rPr lang="en-US" sz="4000" dirty="0"/>
            </a:br>
            <a:br>
              <a:rPr lang="en-US" sz="4000" dirty="0"/>
            </a:br>
            <a:r>
              <a:rPr lang="ru-RU" sz="4000" dirty="0"/>
              <a:t>в програм</a:t>
            </a:r>
            <a:r>
              <a:rPr lang="uk-UA" sz="4000" dirty="0"/>
              <a:t>і </a:t>
            </a:r>
            <a:r>
              <a:rPr lang="en-US" sz="4000" dirty="0"/>
              <a:t>pycharm </a:t>
            </a:r>
            <a:br>
              <a:rPr lang="en-US" sz="4000" dirty="0"/>
            </a:br>
            <a:br>
              <a:rPr lang="en-US" sz="4000" dirty="0"/>
            </a:br>
            <a:r>
              <a:rPr lang="ru-RU" sz="4000" dirty="0"/>
              <a:t>за допомогою бібліотеки </a:t>
            </a:r>
            <a:r>
              <a:rPr lang="en-US" sz="4000" dirty="0"/>
              <a:t>selene </a:t>
            </a:r>
            <a:br>
              <a:rPr lang="uk-UA" sz="4000" dirty="0"/>
            </a:br>
            <a:r>
              <a:rPr lang="uk-UA" sz="4000" dirty="0"/>
              <a:t>та </a:t>
            </a:r>
            <a:r>
              <a:rPr lang="ru-RU" sz="4000" dirty="0"/>
              <a:t>Фреймворк</a:t>
            </a:r>
            <a:r>
              <a:rPr lang="uk-UA" sz="4000" dirty="0"/>
              <a:t>а </a:t>
            </a:r>
            <a:r>
              <a:rPr lang="en-US" sz="4000" dirty="0"/>
              <a:t>Pytest</a:t>
            </a:r>
            <a:br>
              <a:rPr lang="uk-UA" sz="4000" dirty="0"/>
            </a:br>
            <a:r>
              <a:rPr lang="uk-UA" sz="4000" dirty="0"/>
              <a:t>методом Об'єктно-орієнтованого програмування</a:t>
            </a:r>
            <a:endParaRPr lang="ru-RU" sz="4000" dirty="0"/>
          </a:p>
        </p:txBody>
      </p:sp>
      <p:pic>
        <p:nvPicPr>
          <p:cNvPr id="7" name="Рисунок 6" descr="Зображення, що містить жовтий&#10;&#10;Автоматично згенерований опис">
            <a:extLst>
              <a:ext uri="{FF2B5EF4-FFF2-40B4-BE49-F238E27FC236}">
                <a16:creationId xmlns:a16="http://schemas.microsoft.com/office/drawing/2014/main" id="{77117908-6650-416A-B00E-032B3754A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345" y="1459344"/>
            <a:ext cx="766619" cy="766619"/>
          </a:xfrm>
          <a:prstGeom prst="rect">
            <a:avLst/>
          </a:prstGeom>
        </p:spPr>
      </p:pic>
      <p:pic>
        <p:nvPicPr>
          <p:cNvPr id="9" name="Рисунок 8" descr="Зображення, що містить Графіка, графічний дизайн, логотип, Шрифт&#10;&#10;Автоматично згенерований опис">
            <a:extLst>
              <a:ext uri="{FF2B5EF4-FFF2-40B4-BE49-F238E27FC236}">
                <a16:creationId xmlns:a16="http://schemas.microsoft.com/office/drawing/2014/main" id="{12D9C6F1-B2ED-47DC-8BED-D3435F262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1417" y="2567709"/>
            <a:ext cx="861291" cy="86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846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47F167-C247-48C8-AE0C-6504C8421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365" y="10022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ru-RU" dirty="0"/>
              <a:t>Тест план для веб сайту </a:t>
            </a:r>
            <a:r>
              <a:rPr lang="de-DE" dirty="0"/>
              <a:t>www.pravda.com.ua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B7A089C-8057-A001-3869-C0372A9E6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4674" y="1884782"/>
            <a:ext cx="3719837" cy="4484915"/>
          </a:xfrm>
        </p:spPr>
        <p:txBody>
          <a:bodyPr>
            <a:normAutofit/>
          </a:bodyPr>
          <a:lstStyle/>
          <a:p>
            <a:r>
              <a:rPr lang="uk-UA" dirty="0"/>
              <a:t>1. Введення </a:t>
            </a:r>
          </a:p>
          <a:p>
            <a:r>
              <a:rPr lang="uk-UA" dirty="0"/>
              <a:t>2. Цілі тестування </a:t>
            </a:r>
          </a:p>
          <a:p>
            <a:r>
              <a:rPr lang="uk-UA" dirty="0"/>
              <a:t>3. Обсяг тестування </a:t>
            </a:r>
          </a:p>
          <a:p>
            <a:r>
              <a:rPr lang="uk-UA" dirty="0"/>
              <a:t>4. Методологія </a:t>
            </a:r>
          </a:p>
          <a:p>
            <a:r>
              <a:rPr lang="uk-UA" dirty="0"/>
              <a:t>5. Ресурси </a:t>
            </a:r>
          </a:p>
          <a:p>
            <a:r>
              <a:rPr lang="uk-UA" dirty="0"/>
              <a:t>6. Графік тестування</a:t>
            </a:r>
          </a:p>
          <a:p>
            <a:r>
              <a:rPr lang="uk-UA" dirty="0"/>
              <a:t>7. Критерії завершення </a:t>
            </a:r>
          </a:p>
          <a:p>
            <a:r>
              <a:rPr lang="uk-UA" dirty="0"/>
              <a:t>8. Документація та звітність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414853-23CB-AFBC-921A-4B92EE845815}"/>
              </a:ext>
            </a:extLst>
          </p:cNvPr>
          <p:cNvSpPr txBox="1"/>
          <p:nvPr/>
        </p:nvSpPr>
        <p:spPr>
          <a:xfrm>
            <a:off x="5653819" y="1324650"/>
            <a:ext cx="135036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/>
              <a:t>Зміст</a:t>
            </a:r>
            <a:r>
              <a:rPr lang="uk-UA" dirty="0"/>
              <a:t> 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2338796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3CB2A9-EA6E-B32D-E2DE-763EED216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9633" y="0"/>
            <a:ext cx="4810125" cy="1606518"/>
          </a:xfrm>
        </p:spPr>
        <p:txBody>
          <a:bodyPr>
            <a:normAutofit/>
          </a:bodyPr>
          <a:lstStyle/>
          <a:p>
            <a:pPr algn="ctr"/>
            <a:r>
              <a:rPr lang="ru-RU" sz="32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Тест-кейс Е2Е </a:t>
            </a:r>
            <a:br>
              <a:rPr lang="ru-RU" sz="32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</a:br>
            <a:r>
              <a:rPr lang="de-DE" sz="3200" dirty="0"/>
              <a:t>www.pravda.com.ua</a:t>
            </a:r>
            <a:endParaRPr lang="uk-UA" sz="3200" dirty="0"/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FC9D8CE-1228-8150-58A5-C2829AEC1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42" y="152400"/>
            <a:ext cx="5326027" cy="6553200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chemeClr val="tx1"/>
              </a:gs>
              <a:gs pos="8300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81430752-10D9-F3C5-F0AD-9321C9263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319" y="4228768"/>
            <a:ext cx="5848379" cy="2476832"/>
          </a:xfrm>
          <a:prstGeom prst="rect">
            <a:avLst/>
          </a:prstGeom>
          <a:gradFill>
            <a:gsLst>
              <a:gs pos="0">
                <a:schemeClr val="tx1"/>
              </a:gs>
              <a:gs pos="74000">
                <a:schemeClr val="tx1"/>
              </a:gs>
              <a:gs pos="8300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40524244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43A16C-F6E9-1807-5020-D3F159B999D7}"/>
              </a:ext>
            </a:extLst>
          </p:cNvPr>
          <p:cNvSpPr txBox="1"/>
          <p:nvPr/>
        </p:nvSpPr>
        <p:spPr>
          <a:xfrm>
            <a:off x="3590261" y="-10160"/>
            <a:ext cx="447430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Тест-</a:t>
            </a:r>
            <a:r>
              <a:rPr lang="ru-RU" sz="3200" b="0" i="0" dirty="0" err="1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кейси</a:t>
            </a:r>
            <a:r>
              <a:rPr lang="ru-RU" sz="32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, </a:t>
            </a:r>
          </a:p>
          <a:p>
            <a:pPr algn="ctr"/>
            <a:r>
              <a:rPr lang="ru-RU" sz="3200" b="0" i="0" dirty="0" err="1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негативні</a:t>
            </a:r>
            <a:r>
              <a:rPr lang="ru-RU" sz="3200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 для</a:t>
            </a:r>
          </a:p>
          <a:p>
            <a:pPr algn="ctr"/>
            <a:r>
              <a:rPr lang="de-DE" sz="3200" dirty="0"/>
              <a:t>www.pravda.com.ua</a:t>
            </a:r>
            <a:endParaRPr lang="uk-UA" sz="32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436CA70-0A5D-7036-55D5-F604D61E8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470" y="1564520"/>
            <a:ext cx="6703060" cy="5146100"/>
          </a:xfrm>
          <a:prstGeom prst="rect">
            <a:avLst/>
          </a:prstGeom>
          <a:gradFill>
            <a:gsLst>
              <a:gs pos="65000">
                <a:schemeClr val="tx1"/>
              </a:gs>
              <a:gs pos="47000">
                <a:schemeClr val="tx1"/>
              </a:gs>
              <a:gs pos="83000">
                <a:schemeClr val="tx1"/>
              </a:gs>
              <a:gs pos="100000">
                <a:schemeClr val="tx1"/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517742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54B67A-D252-96E7-A6E8-157588D35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508" y="214005"/>
            <a:ext cx="11406984" cy="642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6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6C62C85-A405-25E1-F5B7-F1D4A5B06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28" y="82283"/>
            <a:ext cx="11874344" cy="669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252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947F2D6-DC77-03DA-3982-5124CFBC2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2" y="130963"/>
            <a:ext cx="11701624" cy="659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6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CD9A22-E73E-6D3F-2959-A6FC265A1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24" y="90172"/>
            <a:ext cx="11846352" cy="667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451731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TM02836342[[fn=Ион]]</Template>
  <TotalTime>653</TotalTime>
  <Words>123</Words>
  <Application>Microsoft Office PowerPoint</Application>
  <PresentationFormat>Широкоэкранный</PresentationFormat>
  <Paragraphs>20</Paragraphs>
  <Slides>13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Century Gothic</vt:lpstr>
      <vt:lpstr>Segoe UI</vt:lpstr>
      <vt:lpstr>Wingdings 3</vt:lpstr>
      <vt:lpstr>Ион</vt:lpstr>
      <vt:lpstr>Фінальний проект  е2е тестування сайту www.pravda.com.ua </vt:lpstr>
      <vt:lpstr>Проєкт створений   мовою python  в програмі pycharm   за допомогою бібліотеки selene  та Фреймворка Pytest методом Об'єктно-орієнтованого програмування</vt:lpstr>
      <vt:lpstr>Тест план для веб сайту www.pravda.com.ua</vt:lpstr>
      <vt:lpstr>Тест-кейс Е2Е  www.pravda.com.ua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Фінальний проект  е2е тестування сайту Brain.com.ua</dc:title>
  <dc:creator>Eduard Safronov</dc:creator>
  <cp:lastModifiedBy>Олексій Крижановський</cp:lastModifiedBy>
  <cp:revision>19</cp:revision>
  <dcterms:created xsi:type="dcterms:W3CDTF">2023-10-09T06:29:31Z</dcterms:created>
  <dcterms:modified xsi:type="dcterms:W3CDTF">2024-09-16T09:26:27Z</dcterms:modified>
</cp:coreProperties>
</file>

<file path=docProps/thumbnail.jpeg>
</file>